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34587" autoAdjust="0"/>
    <p:restoredTop sz="94660" autoAdjust="0"/>
  </p:normalViewPr>
  <p:slideViewPr>
    <p:cSldViewPr>
      <p:cViewPr varScale="1">
        <p:scale>
          <a:sx n="113" d="100"/>
          <a:sy n="113" d="100"/>
        </p:scale>
        <p:origin x="-150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93A41-1CCB-4C91-80EE-4316F2367835}" type="datetimeFigureOut">
              <a:rPr lang="ru-RU" smtClean="0"/>
              <a:pPr/>
              <a:t>14.10.2023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96AAA-97EC-4031-95E4-F952A3914F9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93A41-1CCB-4C91-80EE-4316F2367835}" type="datetimeFigureOut">
              <a:rPr lang="ru-RU" smtClean="0"/>
              <a:pPr/>
              <a:t>14.10.2023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96AAA-97EC-4031-95E4-F952A3914F9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93A41-1CCB-4C91-80EE-4316F2367835}" type="datetimeFigureOut">
              <a:rPr lang="ru-RU" smtClean="0"/>
              <a:pPr/>
              <a:t>14.10.2023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96AAA-97EC-4031-95E4-F952A3914F9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93A41-1CCB-4C91-80EE-4316F2367835}" type="datetimeFigureOut">
              <a:rPr lang="ru-RU" smtClean="0"/>
              <a:pPr/>
              <a:t>14.10.2023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96AAA-97EC-4031-95E4-F952A3914F9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93A41-1CCB-4C91-80EE-4316F2367835}" type="datetimeFigureOut">
              <a:rPr lang="ru-RU" smtClean="0"/>
              <a:pPr/>
              <a:t>14.10.2023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96AAA-97EC-4031-95E4-F952A3914F9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93A41-1CCB-4C91-80EE-4316F2367835}" type="datetimeFigureOut">
              <a:rPr lang="ru-RU" smtClean="0"/>
              <a:pPr/>
              <a:t>14.10.2023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96AAA-97EC-4031-95E4-F952A3914F9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93A41-1CCB-4C91-80EE-4316F2367835}" type="datetimeFigureOut">
              <a:rPr lang="ru-RU" smtClean="0"/>
              <a:pPr/>
              <a:t>14.10.2023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96AAA-97EC-4031-95E4-F952A3914F9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93A41-1CCB-4C91-80EE-4316F2367835}" type="datetimeFigureOut">
              <a:rPr lang="ru-RU" smtClean="0"/>
              <a:pPr/>
              <a:t>14.10.2023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96AAA-97EC-4031-95E4-F952A3914F9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93A41-1CCB-4C91-80EE-4316F2367835}" type="datetimeFigureOut">
              <a:rPr lang="ru-RU" smtClean="0"/>
              <a:pPr/>
              <a:t>14.10.2023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96AAA-97EC-4031-95E4-F952A3914F9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93A41-1CCB-4C91-80EE-4316F2367835}" type="datetimeFigureOut">
              <a:rPr lang="ru-RU" smtClean="0"/>
              <a:pPr/>
              <a:t>14.10.2023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96AAA-97EC-4031-95E4-F952A3914F9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93A41-1CCB-4C91-80EE-4316F2367835}" type="datetimeFigureOut">
              <a:rPr lang="ru-RU" smtClean="0"/>
              <a:pPr/>
              <a:t>14.10.2023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96AAA-97EC-4031-95E4-F952A3914F9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93A41-1CCB-4C91-80EE-4316F2367835}" type="datetimeFigureOut">
              <a:rPr lang="ru-RU" smtClean="0"/>
              <a:pPr/>
              <a:t>14.10.2023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96AAA-97EC-4031-95E4-F952A3914F9C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roshk\Downloads\conny-schneider-s8JOKMUiyo4-unsplas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1430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ru-RU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Цифровизация</a:t>
            </a:r>
            <a:r>
              <a:rPr lang="ru-RU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результаты образовательной деятельности</a:t>
            </a:r>
            <a:endParaRPr lang="ru-RU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43200" y="5334000"/>
            <a:ext cx="6400800" cy="1752600"/>
          </a:xfrm>
        </p:spPr>
        <p:txBody>
          <a:bodyPr/>
          <a:lstStyle/>
          <a:p>
            <a:pPr algn="r"/>
            <a:r>
              <a:rPr lang="ru-RU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Подготовил: </a:t>
            </a:r>
            <a:r>
              <a:rPr lang="ru-RU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Рошко</a:t>
            </a:r>
            <a:r>
              <a:rPr lang="ru-RU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В.В.</a:t>
            </a:r>
            <a:endParaRPr lang="ru-RU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C:\Users\roshk\Downloads\conny-schneider-pREq0ns_p_E-unsplas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678298" cy="685800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304800" y="152400"/>
            <a:ext cx="8229600" cy="1143000"/>
          </a:xfrm>
        </p:spPr>
        <p:txBody>
          <a:bodyPr/>
          <a:lstStyle/>
          <a:p>
            <a:r>
              <a:rPr lang="ru-RU" b="1" dirty="0" err="1" smtClean="0">
                <a:solidFill>
                  <a:schemeClr val="bg1"/>
                </a:solidFill>
              </a:rPr>
              <a:t>Цифровизация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ru-RU" b="1" dirty="0" smtClean="0"/>
              <a:t>	</a:t>
            </a:r>
            <a:r>
              <a:rPr lang="ru-RU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Цифровизация</a:t>
            </a:r>
            <a:r>
              <a:rPr lang="ru-RU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это процесс превращения аналоговых данных и рабочих процессов в цифровой формат. </a:t>
            </a:r>
            <a:endParaRPr lang="ru-RU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roshk\Downloads\conny-schneider-2-kXLvGOU5A-unsplas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Плюсы и минусы</a:t>
            </a:r>
            <a:endParaRPr lang="ru-R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4800" y="1524000"/>
            <a:ext cx="3581400" cy="4525963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3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Отсутствие бумажного </a:t>
            </a:r>
            <a:r>
              <a:rPr lang="ru-RU" sz="3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документооборота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Экономия </a:t>
            </a:r>
            <a:r>
              <a:rPr lang="ru-RU" sz="3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средств</a:t>
            </a:r>
            <a:r>
              <a:rPr lang="ru-RU" sz="3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Экономия времени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Снижение </a:t>
            </a:r>
            <a:r>
              <a:rPr lang="ru-RU" sz="3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вредных выбросов в атмосферу и снижение нагрузки на транспортную систему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5257800" y="1676400"/>
            <a:ext cx="39624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Вероятность снижения качества </a:t>
            </a:r>
            <a:r>
              <a:rPr lang="ru-RU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образования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Снижение </a:t>
            </a:r>
            <a:r>
              <a:rPr lang="ru-RU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когнитивных </a:t>
            </a:r>
            <a:r>
              <a:rPr lang="ru-RU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способностей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Отсутствие социализации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Негативное </a:t>
            </a:r>
            <a:r>
              <a:rPr lang="ru-RU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влияние на здоровье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roshk\Downloads\isaac-smith-AT77Q0Njnt0-unsplas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Экономика и </a:t>
            </a:r>
            <a:r>
              <a:rPr lang="ru-RU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цфировизация</a:t>
            </a:r>
            <a:endParaRPr lang="ru-RU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050" name="Picture 2" descr="C:\Users\roshk\OneDrive\Рабочий стол\52242.0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600200"/>
            <a:ext cx="5486400" cy="2219325"/>
          </a:xfrm>
          <a:prstGeom prst="rect">
            <a:avLst/>
          </a:prstGeom>
          <a:noFill/>
        </p:spPr>
      </p:pic>
      <p:pic>
        <p:nvPicPr>
          <p:cNvPr id="2051" name="Picture 3" descr="C:\Users\roshk\OneDrive\Рабочий стол\52242.00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52800" y="4114800"/>
            <a:ext cx="5505450" cy="25717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roshk\Downloads\firmbee-com-jrh5lAq-mIs-unsplas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Экономика и </a:t>
            </a:r>
            <a:r>
              <a:rPr lang="ru-RU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цифровизация</a:t>
            </a:r>
            <a:endParaRPr lang="ru-RU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074" name="Picture 2" descr="C:\Users\roshk\OneDrive\Рабочий стол\s3.png.(860x402x123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600200"/>
            <a:ext cx="7315200" cy="341158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roshk\Downloads\scott-graham-5fNmWej4tAA-unsplas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Качество образования</a:t>
            </a:r>
            <a:endParaRPr lang="ru-RU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676400"/>
            <a:ext cx="8202170" cy="18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27113" y="4419600"/>
            <a:ext cx="8116887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roshk\Downloads\joanna-kosinska-1_CMoFsPfso-unsplas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905000" y="2438400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Arial" pitchFamily="34" charset="0"/>
              </a:rPr>
              <a:t>Благодарю за внимание ☺</a:t>
            </a:r>
            <a:endParaRPr lang="ru-RU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58</Words>
  <Application>Microsoft Office PowerPoint</Application>
  <PresentationFormat>Экран (4:3)</PresentationFormat>
  <Paragraphs>17</Paragraphs>
  <Slides>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8" baseType="lpstr">
      <vt:lpstr>Тема Office</vt:lpstr>
      <vt:lpstr>Цифровизация и результаты образовательной деятельности</vt:lpstr>
      <vt:lpstr>Цифровизация</vt:lpstr>
      <vt:lpstr>Плюсы и минусы</vt:lpstr>
      <vt:lpstr>Экономика и цфировизация</vt:lpstr>
      <vt:lpstr>Экономика и цифровизация</vt:lpstr>
      <vt:lpstr>Качество образования</vt:lpstr>
      <vt:lpstr>Слайд 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Корреляция вложенных средств в цифровизацию образования и качество обучения</dc:title>
  <dc:creator>Vitaliy Roshko</dc:creator>
  <cp:lastModifiedBy>Vitaliy Roshko</cp:lastModifiedBy>
  <cp:revision>35</cp:revision>
  <dcterms:created xsi:type="dcterms:W3CDTF">2023-10-13T19:53:37Z</dcterms:created>
  <dcterms:modified xsi:type="dcterms:W3CDTF">2023-10-14T07:30:00Z</dcterms:modified>
</cp:coreProperties>
</file>